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30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472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76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264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06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21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1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2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4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7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4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7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1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1/16/2024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4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2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268EC-36EC-0CFD-FCA9-65983241B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520" y="0"/>
            <a:ext cx="7767803" cy="172164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CRCF STUDENT AWARDS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82E220-7D9A-478B-F6AA-8EEFD8ACF3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500"/>
          <a:stretch/>
        </p:blipFill>
        <p:spPr>
          <a:xfrm>
            <a:off x="-28941" y="4365010"/>
            <a:ext cx="2469905" cy="24929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CA921F-99B4-DF3B-42F7-101C6DEAA369}"/>
              </a:ext>
            </a:extLst>
          </p:cNvPr>
          <p:cNvSpPr txBox="1"/>
          <p:nvPr/>
        </p:nvSpPr>
        <p:spPr>
          <a:xfrm>
            <a:off x="1767256" y="3139590"/>
            <a:ext cx="650590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California Respiratory Care Foundation is offering a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</a:rPr>
              <a:t>$1500 award </a:t>
            </a:r>
          </a:p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to one outstanding Respiratory Care student. Details are included in the application on the CSRC website.</a:t>
            </a: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https://www.csrc.org/students</a:t>
            </a:r>
          </a:p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Applications are due by March 1, 2024.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A4AFE7-013E-54CF-2C06-D25FD6EC61BC}"/>
              </a:ext>
            </a:extLst>
          </p:cNvPr>
          <p:cNvSpPr txBox="1"/>
          <p:nvPr/>
        </p:nvSpPr>
        <p:spPr>
          <a:xfrm>
            <a:off x="1889681" y="1701971"/>
            <a:ext cx="63834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SOUTHERN REGIONS AWARD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(INLAND EMPIRE/SAN DIEGO/SOUTH COAST)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01B1DD4-F6AF-6D4B-DEDB-6E1D548352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5717" y="2379063"/>
            <a:ext cx="4173203" cy="208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18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65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CRCF STUDENT AWARDS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CRCF STUDENT AWARDS 2024</dc:title>
  <dc:creator>Wayne Walls</dc:creator>
  <cp:lastModifiedBy>Wayne Walls</cp:lastModifiedBy>
  <cp:revision>3</cp:revision>
  <dcterms:created xsi:type="dcterms:W3CDTF">2024-01-16T11:55:24Z</dcterms:created>
  <dcterms:modified xsi:type="dcterms:W3CDTF">2024-01-16T12:29:32Z</dcterms:modified>
</cp:coreProperties>
</file>